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4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54"/>
  </p:normalViewPr>
  <p:slideViewPr>
    <p:cSldViewPr snapToGrid="0" snapToObjects="1">
      <p:cViewPr varScale="1">
        <p:scale>
          <a:sx n="82" d="100"/>
          <a:sy n="82" d="100"/>
        </p:scale>
        <p:origin x="17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E683-AC5E-4B4B-A875-3F8323B1F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6CD98-3113-F947-A327-2EFB7F19E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5E2DA-531B-264D-8256-F89D906B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FA83-AADD-9D41-A8E7-6DA2247B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22CC3-8C48-2840-9600-A6ABAA8D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1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1E7E-7296-B144-81E9-5AEE7C30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84B90-3313-7247-ACC2-1A32D2719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A4401-8525-4E4B-8925-3BD85D4C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13BD0-D119-694D-B57A-39372705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01ED8-DEC1-7242-900C-0AAA995D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A6C9F-28CE-BA48-A8B1-B387C9FE9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DBB07-BF84-D746-84EA-3FC25D0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9273F-8EB3-0545-A4FD-FCA45DCC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2A53D-CDF1-224D-A122-9A23DF85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8462F-AAC6-C644-BE50-FEB052D3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FCAE-FAFE-9640-ADF7-87585D99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BA7D-E313-5C4C-98EF-E12A13111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36A42-C955-E646-ABB9-56423D6B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6BED-99B8-F74A-8EF8-490C1EE9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02455-6699-7E4A-B28A-7299C568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0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E6D2-7369-DC43-BA44-695C2DF6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181-7F05-4D48-88C5-41FE17D9E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7220C-80EB-8B46-BC1A-9392776D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75AF0-4A52-7D46-AF2F-918C2F80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0338E-1045-F749-93A7-0EBFEF51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0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AB83-83B1-3247-AD4C-6DF00D82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C618-6D41-A443-A627-809EE2DDC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1E9E4-AC8F-864A-8FAC-53424D530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74A4C-C1B3-CE41-9A9A-AD89829E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EA6C2-A80E-B549-8F8A-09EDF7E3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F4461-38AB-BF4E-8ADF-49B86F2C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D5D4-F0D0-C841-8B02-6C2FAFC7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B48E0-D786-6E4F-8BF3-B17F94F55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FA999-6A2B-D74D-B2EF-C4C0C20E8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11EDE-BC60-8748-A731-8BA1A3346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3EA2B-838C-204F-8593-6470F6E3A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EAF86-8D52-004C-BF50-7E7038AA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35C23-5585-2B46-90F6-C994BE8F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54F17-09AF-3D44-837F-7B5A8CD1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0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D26E-6F69-484D-8F32-09EB88F5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9A731-C61B-B641-9A1F-6B72470C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CA4A8-8DBA-9140-96A9-47CA37A6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8F507-9DF8-C645-BF1E-4E39F98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CAA20-ED29-114F-B5CB-AFBA1D1A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D8654-E178-2F48-A387-67903376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2D242-3F57-AD4B-8BEB-314501AC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17AA-4ABE-3041-85CE-C9F134B3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BDC9E-C474-4B44-A4A4-6907E0C15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79274-6261-8247-9755-34028CCA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0B6AE-DC51-5F46-AE06-98BDEC6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CB857-EAC1-154B-864D-023361FC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A7FD2-0051-D04A-9601-DC3F12EB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0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DA06-DF4E-FD41-A2D6-707BE68C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328C6-0D01-6B46-9B4F-0722627D0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8B194-51CF-4D47-A8A1-78F89B39E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7B0D4-B8FD-5248-A98D-B77F6449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DABD8-1DBF-D546-ACEC-46174926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B1CC4-0061-E349-8252-5E705E1E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7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C6F1B-3C71-D947-8F2F-8392337F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E2E9E-1775-C146-8A1D-81B373A2C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8D190-1085-CA43-A9DF-02598A1F8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BCCD0-ABB4-0440-9026-C3B1A9E294F5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CA236-FB62-6E4C-8625-50F4B216E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D328A-F5D5-CF4F-B537-B4D8384F4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5AA0-0A91-8846-B5A3-905A48AB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F94A-6321-7248-9E28-A13FE1FAA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Optometry Grand 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CD2A4-8914-D04C-BD33-F54649549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18/4/18</a:t>
            </a:r>
          </a:p>
          <a:p>
            <a:r>
              <a:rPr lang="en-US" dirty="0"/>
              <a:t>Stephen lash</a:t>
            </a:r>
          </a:p>
          <a:p>
            <a:r>
              <a:rPr lang="en-US" dirty="0"/>
              <a:t>BM, BSc(Hons), </a:t>
            </a:r>
            <a:r>
              <a:rPr lang="en-US" dirty="0" err="1"/>
              <a:t>MCOptom</a:t>
            </a:r>
            <a:r>
              <a:rPr lang="en-US" dirty="0"/>
              <a:t>, </a:t>
            </a:r>
            <a:r>
              <a:rPr lang="en-US" dirty="0" err="1"/>
              <a:t>FRCOphth</a:t>
            </a:r>
            <a:r>
              <a:rPr lang="en-US" dirty="0"/>
              <a:t>, MBA</a:t>
            </a:r>
          </a:p>
          <a:p>
            <a:r>
              <a:rPr lang="en-US" dirty="0"/>
              <a:t>Consultant Ophthalmic Surgeon UHS</a:t>
            </a:r>
          </a:p>
        </p:txBody>
      </p:sp>
    </p:spTree>
    <p:extLst>
      <p:ext uri="{BB962C8B-B14F-4D97-AF65-F5344CB8AC3E}">
        <p14:creationId xmlns:p14="http://schemas.microsoft.com/office/powerpoint/2010/main" val="148357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7545-D36E-F44B-9F6F-17CCA842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5BC015-94BC-CB40-89AA-B0BE3F4AE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643" y="1825625"/>
            <a:ext cx="1060713" cy="4351338"/>
          </a:xfrm>
        </p:spPr>
      </p:pic>
    </p:spTree>
    <p:extLst>
      <p:ext uri="{BB962C8B-B14F-4D97-AF65-F5344CB8AC3E}">
        <p14:creationId xmlns:p14="http://schemas.microsoft.com/office/powerpoint/2010/main" val="329782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135D-5C5A-574B-8B6D-EEE51C35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Diagnosis and differential 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E5F3E-E3B6-4548-93AD-D964D7044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1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6A68-F1FC-DD4A-AAE6-E1E827D1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Outcome?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2EF18-62EF-6B43-97A7-B6B8DD72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0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F58F-3181-4F45-B0EB-FFCAD5DA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79B9-30BE-704F-877B-B2EB8F8A6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56 female</a:t>
            </a:r>
          </a:p>
          <a:p>
            <a:r>
              <a:rPr lang="en-US" dirty="0"/>
              <a:t>Flashing lights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1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9432-645C-DF46-9B4D-7F7B0B30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thoughts?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B288-C947-2F4B-9A4D-6B94B39B4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189C-18E0-5E41-851B-0B442FEC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68B4-6014-9740-864A-9E739899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7E92-B89F-7247-A26F-78A67FD7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Examination?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5F3E3-8FAA-CA47-86BD-A320DBFD8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657E-F290-E345-8F38-57515F5C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Examination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7DE0D4-3F7F-F34D-B0DC-6F6E97A2A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4650" y="2020094"/>
            <a:ext cx="1282700" cy="3962400"/>
          </a:xfrm>
        </p:spPr>
      </p:pic>
    </p:spTree>
    <p:extLst>
      <p:ext uri="{BB962C8B-B14F-4D97-AF65-F5344CB8AC3E}">
        <p14:creationId xmlns:p14="http://schemas.microsoft.com/office/powerpoint/2010/main" val="146762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003D-D79F-274B-B67B-C99F721C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327DF-18D3-E94C-A44D-382338954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4936" y="1825625"/>
            <a:ext cx="1262128" cy="4351338"/>
          </a:xfrm>
        </p:spPr>
      </p:pic>
    </p:spTree>
    <p:extLst>
      <p:ext uri="{BB962C8B-B14F-4D97-AF65-F5344CB8AC3E}">
        <p14:creationId xmlns:p14="http://schemas.microsoft.com/office/powerpoint/2010/main" val="178065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D25F-B4CE-424A-9611-B4F65E05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7D0B79-D85F-764D-9121-2AC922774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3550" y="2375694"/>
            <a:ext cx="1104900" cy="3251200"/>
          </a:xfrm>
        </p:spPr>
      </p:pic>
    </p:spTree>
    <p:extLst>
      <p:ext uri="{BB962C8B-B14F-4D97-AF65-F5344CB8AC3E}">
        <p14:creationId xmlns:p14="http://schemas.microsoft.com/office/powerpoint/2010/main" val="348139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DC1F-51DD-4A4C-8426-F1E80A17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7E0D7-B0DD-1049-8594-F1C0FD328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2512" y="1825625"/>
            <a:ext cx="1226976" cy="4351338"/>
          </a:xfrm>
        </p:spPr>
      </p:pic>
    </p:spTree>
    <p:extLst>
      <p:ext uri="{BB962C8B-B14F-4D97-AF65-F5344CB8AC3E}">
        <p14:creationId xmlns:p14="http://schemas.microsoft.com/office/powerpoint/2010/main" val="284160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</Words>
  <Application>Microsoft Macintosh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Optometry Grand rounds</vt:lpstr>
      <vt:lpstr>The case</vt:lpstr>
      <vt:lpstr>First thoughts?</vt:lpstr>
      <vt:lpstr>History</vt:lpstr>
      <vt:lpstr>Examination?</vt:lpstr>
      <vt:lpstr>Examination</vt:lpstr>
      <vt:lpstr>PowerPoint Presentation</vt:lpstr>
      <vt:lpstr>PowerPoint Presentation</vt:lpstr>
      <vt:lpstr>PowerPoint Presentation</vt:lpstr>
      <vt:lpstr>PowerPoint Presentation</vt:lpstr>
      <vt:lpstr>Diagnosis and differential diagnosis?</vt:lpstr>
      <vt:lpstr>Outcome?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Optometry Grand rounds</dc:title>
  <dc:creator>Stephen Lash</dc:creator>
  <cp:lastModifiedBy>Stephen Lash</cp:lastModifiedBy>
  <cp:revision>3</cp:revision>
  <dcterms:created xsi:type="dcterms:W3CDTF">2018-04-16T11:59:10Z</dcterms:created>
  <dcterms:modified xsi:type="dcterms:W3CDTF">2018-04-18T05:32:59Z</dcterms:modified>
</cp:coreProperties>
</file>